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0" r:id="rId2"/>
    <p:sldId id="312" r:id="rId3"/>
    <p:sldId id="317" r:id="rId4"/>
  </p:sldIdLst>
  <p:sldSz cx="12801600" cy="9601200" type="A3"/>
  <p:notesSz cx="6797675" cy="9926638"/>
  <p:defaultTextStyle>
    <a:defPPr>
      <a:defRPr lang="pt-PT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0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na Ramos" initials="CR" lastIdx="3" clrIdx="0">
    <p:extLst>
      <p:ext uri="{19B8F6BF-5375-455C-9EA6-DF929625EA0E}">
        <p15:presenceInfo xmlns:p15="http://schemas.microsoft.com/office/powerpoint/2012/main" userId="S-1-5-21-1370812053-2227392115-533623345-49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9C4"/>
    <a:srgbClr val="5A2781"/>
    <a:srgbClr val="00529E"/>
    <a:srgbClr val="009999"/>
    <a:srgbClr val="ED7D31"/>
    <a:srgbClr val="5B9BD5"/>
    <a:srgbClr val="FF6432"/>
    <a:srgbClr val="006699"/>
    <a:srgbClr val="99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9" autoAdjust="0"/>
    <p:restoredTop sz="94660"/>
  </p:normalViewPr>
  <p:slideViewPr>
    <p:cSldViewPr snapToGrid="0" showGuides="1">
      <p:cViewPr varScale="1">
        <p:scale>
          <a:sx n="42" d="100"/>
          <a:sy n="42" d="100"/>
        </p:scale>
        <p:origin x="1380" y="54"/>
      </p:cViewPr>
      <p:guideLst>
        <p:guide orient="horz" pos="590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CF45-2750-4C6F-986A-BAEA018CE2F3}" type="datetimeFigureOut">
              <a:rPr lang="pt-PT" smtClean="0"/>
              <a:pPr/>
              <a:t>08/04/2019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5FA-7A57-4A55-B8C5-2B2309A5E67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675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CF45-2750-4C6F-986A-BAEA018CE2F3}" type="datetimeFigureOut">
              <a:rPr lang="pt-PT" smtClean="0"/>
              <a:pPr/>
              <a:t>08/04/2019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5FA-7A57-4A55-B8C5-2B2309A5E67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084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CF45-2750-4C6F-986A-BAEA018CE2F3}" type="datetimeFigureOut">
              <a:rPr lang="pt-PT" smtClean="0"/>
              <a:pPr/>
              <a:t>08/04/2019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5FA-7A57-4A55-B8C5-2B2309A5E67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825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CF45-2750-4C6F-986A-BAEA018CE2F3}" type="datetimeFigureOut">
              <a:rPr lang="pt-PT" smtClean="0"/>
              <a:pPr/>
              <a:t>08/04/2019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5FA-7A57-4A55-B8C5-2B2309A5E67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928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CF45-2750-4C6F-986A-BAEA018CE2F3}" type="datetimeFigureOut">
              <a:rPr lang="pt-PT" smtClean="0"/>
              <a:pPr/>
              <a:t>08/04/2019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5FA-7A57-4A55-B8C5-2B2309A5E67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192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CF45-2750-4C6F-986A-BAEA018CE2F3}" type="datetimeFigureOut">
              <a:rPr lang="pt-PT" smtClean="0"/>
              <a:pPr/>
              <a:t>08/04/2019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5FA-7A57-4A55-B8C5-2B2309A5E67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41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CF45-2750-4C6F-986A-BAEA018CE2F3}" type="datetimeFigureOut">
              <a:rPr lang="pt-PT" smtClean="0"/>
              <a:pPr/>
              <a:t>08/04/2019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5FA-7A57-4A55-B8C5-2B2309A5E67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232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CF45-2750-4C6F-986A-BAEA018CE2F3}" type="datetimeFigureOut">
              <a:rPr lang="pt-PT" smtClean="0"/>
              <a:pPr/>
              <a:t>08/04/2019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5FA-7A57-4A55-B8C5-2B2309A5E67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520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CF45-2750-4C6F-986A-BAEA018CE2F3}" type="datetimeFigureOut">
              <a:rPr lang="pt-PT" smtClean="0"/>
              <a:pPr/>
              <a:t>08/04/2019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5FA-7A57-4A55-B8C5-2B2309A5E67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217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CF45-2750-4C6F-986A-BAEA018CE2F3}" type="datetimeFigureOut">
              <a:rPr lang="pt-PT" smtClean="0"/>
              <a:pPr/>
              <a:t>08/04/2019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5FA-7A57-4A55-B8C5-2B2309A5E67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936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CF45-2750-4C6F-986A-BAEA018CE2F3}" type="datetimeFigureOut">
              <a:rPr lang="pt-PT" smtClean="0"/>
              <a:pPr/>
              <a:t>08/04/2019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5FA-7A57-4A55-B8C5-2B2309A5E67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261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BCF45-2750-4C6F-986A-BAEA018CE2F3}" type="datetimeFigureOut">
              <a:rPr lang="pt-PT" smtClean="0"/>
              <a:pPr/>
              <a:t>08/04/2019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885FA-7A57-4A55-B8C5-2B2309A5E67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239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9"/>
          <a:stretch/>
        </p:blipFill>
        <p:spPr>
          <a:xfrm>
            <a:off x="-1" y="-12358"/>
            <a:ext cx="12912811" cy="9623032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24710" y="-1697"/>
            <a:ext cx="12888100" cy="5240962"/>
            <a:chOff x="-2" y="-29237"/>
            <a:chExt cx="12146421" cy="6430819"/>
          </a:xfrm>
        </p:grpSpPr>
        <p:sp>
          <p:nvSpPr>
            <p:cNvPr id="4" name="Retângulo 3"/>
            <p:cNvSpPr/>
            <p:nvPr/>
          </p:nvSpPr>
          <p:spPr>
            <a:xfrm>
              <a:off x="-2" y="-29237"/>
              <a:ext cx="12146420" cy="6430819"/>
            </a:xfrm>
            <a:prstGeom prst="rect">
              <a:avLst/>
            </a:prstGeom>
            <a:solidFill>
              <a:srgbClr val="00C9C4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94328" y="294844"/>
              <a:ext cx="12052091" cy="5891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SEMANA MUNDIAL DA ALERGIA 2019</a:t>
              </a:r>
            </a:p>
            <a:p>
              <a:endParaRPr lang="pt-PT" sz="66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pt-PT" sz="6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Consulta de Imunoalergologia </a:t>
              </a:r>
            </a:p>
            <a:p>
              <a:r>
                <a:rPr lang="pt-PT" sz="6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Grupo HPA Saúde</a:t>
              </a:r>
            </a:p>
          </p:txBody>
        </p:sp>
      </p:grpSp>
      <p:pic>
        <p:nvPicPr>
          <p:cNvPr id="48130" name="Picture 2" descr="http://www.worldallergy.org/UserFiles/image/WorldAllergyWeekLogo2019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5815" y="6581089"/>
            <a:ext cx="3029585" cy="3029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0835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9"/>
          <a:stretch/>
        </p:blipFill>
        <p:spPr>
          <a:xfrm>
            <a:off x="0" y="-1"/>
            <a:ext cx="12801600" cy="9603699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-3" y="0"/>
            <a:ext cx="12801603" cy="5261135"/>
            <a:chOff x="-2" y="2548328"/>
            <a:chExt cx="7485862" cy="5073916"/>
          </a:xfrm>
        </p:grpSpPr>
        <p:sp>
          <p:nvSpPr>
            <p:cNvPr id="4" name="Retângulo 3"/>
            <p:cNvSpPr/>
            <p:nvPr/>
          </p:nvSpPr>
          <p:spPr>
            <a:xfrm>
              <a:off x="-2" y="2548328"/>
              <a:ext cx="7485862" cy="5055077"/>
            </a:xfrm>
            <a:prstGeom prst="rect">
              <a:avLst/>
            </a:prstGeom>
            <a:solidFill>
              <a:srgbClr val="00C9C4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57524" y="2902739"/>
              <a:ext cx="7419571" cy="4719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6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 SEMANA</a:t>
              </a:r>
            </a:p>
            <a:p>
              <a:r>
                <a:rPr lang="pt-PT" sz="6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7 TEMAS</a:t>
              </a:r>
            </a:p>
            <a:p>
              <a:endParaRPr lang="pt-PT" sz="6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pt-PT" sz="6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Dr. Pedro Morais Silva</a:t>
              </a:r>
            </a:p>
            <a:p>
              <a:r>
                <a:rPr lang="pt-PT" sz="6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DIA 2</a:t>
              </a: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7A0A88F5-BB84-4026-91A0-0EC7BE470A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4" t="8612" r="18548" b="31768"/>
          <a:stretch/>
        </p:blipFill>
        <p:spPr>
          <a:xfrm>
            <a:off x="8318994" y="2403987"/>
            <a:ext cx="4482607" cy="283761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2387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356"/>
            <a:ext cx="4301338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3"/>
          <p:cNvSpPr/>
          <p:nvPr/>
        </p:nvSpPr>
        <p:spPr>
          <a:xfrm>
            <a:off x="0" y="-3606"/>
            <a:ext cx="12801600" cy="1866900"/>
          </a:xfrm>
          <a:prstGeom prst="rect">
            <a:avLst/>
          </a:prstGeom>
          <a:solidFill>
            <a:srgbClr val="00C9C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4777645" y="286784"/>
            <a:ext cx="79745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6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RINITE ALÉRGICA</a:t>
            </a:r>
          </a:p>
        </p:txBody>
      </p:sp>
      <p:sp>
        <p:nvSpPr>
          <p:cNvPr id="8" name="Rectângulo 7"/>
          <p:cNvSpPr/>
          <p:nvPr/>
        </p:nvSpPr>
        <p:spPr>
          <a:xfrm>
            <a:off x="3606114" y="1962150"/>
            <a:ext cx="8928786" cy="209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t-PT" dirty="0"/>
          </a:p>
          <a:p>
            <a:pPr algn="r"/>
            <a:endParaRPr lang="pt-PT" dirty="0"/>
          </a:p>
          <a:p>
            <a:pPr algn="r"/>
            <a:r>
              <a:rPr lang="pt-PT" sz="4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Inflamação no interior do nariz devido à exposição a substâncias alergénicas</a:t>
            </a:r>
          </a:p>
        </p:txBody>
      </p:sp>
      <p:sp>
        <p:nvSpPr>
          <p:cNvPr id="12" name="Retângulo 12"/>
          <p:cNvSpPr/>
          <p:nvPr/>
        </p:nvSpPr>
        <p:spPr>
          <a:xfrm>
            <a:off x="4917826" y="5125854"/>
            <a:ext cx="7834348" cy="435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3992" indent="-503992">
              <a:lnSpc>
                <a:spcPct val="119000"/>
              </a:lnSpc>
              <a:spcAft>
                <a:spcPts val="840"/>
              </a:spcAft>
              <a:buFont typeface="Wingdings" panose="05000000000000000000" pitchFamily="2" charset="2"/>
              <a:buChar char="§"/>
            </a:pPr>
            <a:r>
              <a:rPr lang="pt-PT" sz="3200" kern="14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Espirros</a:t>
            </a:r>
          </a:p>
          <a:p>
            <a:pPr marL="503992" indent="-503992">
              <a:lnSpc>
                <a:spcPct val="119000"/>
              </a:lnSpc>
              <a:spcAft>
                <a:spcPts val="840"/>
              </a:spcAft>
              <a:buFont typeface="Wingdings" panose="05000000000000000000" pitchFamily="2" charset="2"/>
              <a:buChar char="§"/>
            </a:pPr>
            <a:r>
              <a:rPr lang="pt-PT" sz="3200" kern="14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Corrimento nasal / Pingo no nariz</a:t>
            </a:r>
          </a:p>
          <a:p>
            <a:pPr marL="503992" indent="-503992">
              <a:lnSpc>
                <a:spcPct val="119000"/>
              </a:lnSpc>
              <a:spcAft>
                <a:spcPts val="840"/>
              </a:spcAft>
              <a:buFont typeface="Wingdings" panose="05000000000000000000" pitchFamily="2" charset="2"/>
              <a:buChar char="§"/>
            </a:pPr>
            <a:r>
              <a:rPr lang="pt-PT" sz="3200" kern="14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Tosse irritativa / Pigarreio</a:t>
            </a:r>
          </a:p>
          <a:p>
            <a:pPr marL="503992" indent="-503992">
              <a:lnSpc>
                <a:spcPct val="119000"/>
              </a:lnSpc>
              <a:spcAft>
                <a:spcPts val="840"/>
              </a:spcAft>
              <a:buFont typeface="Wingdings" panose="05000000000000000000" pitchFamily="2" charset="2"/>
              <a:buChar char="§"/>
            </a:pPr>
            <a:r>
              <a:rPr lang="pt-PT" sz="3200" kern="14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Comichão no nariz / olhos / garganta / ouvidos</a:t>
            </a:r>
          </a:p>
          <a:p>
            <a:pPr marL="503992" indent="-503992">
              <a:lnSpc>
                <a:spcPct val="119000"/>
              </a:lnSpc>
              <a:spcAft>
                <a:spcPts val="840"/>
              </a:spcAft>
              <a:buFont typeface="Wingdings" panose="05000000000000000000" pitchFamily="2" charset="2"/>
              <a:buChar char="§"/>
            </a:pPr>
            <a:r>
              <a:rPr lang="pt-PT" sz="3200" kern="14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Lacrimejo ocular / olhos vermelhos</a:t>
            </a:r>
          </a:p>
          <a:p>
            <a:pPr marL="503992" indent="-503992">
              <a:lnSpc>
                <a:spcPct val="119000"/>
              </a:lnSpc>
              <a:spcAft>
                <a:spcPts val="840"/>
              </a:spcAft>
              <a:buFont typeface="Wingdings" panose="05000000000000000000" pitchFamily="2" charset="2"/>
              <a:buChar char="§"/>
            </a:pPr>
            <a:endParaRPr lang="pt-PT" sz="1400" kern="1400" dirty="0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 rot="16200000">
            <a:off x="1736904" y="6455122"/>
            <a:ext cx="4879384" cy="1409700"/>
            <a:chOff x="3556493" y="5821474"/>
            <a:chExt cx="4486315" cy="1409700"/>
          </a:xfrm>
          <a:solidFill>
            <a:srgbClr val="00C9C4"/>
          </a:solidFill>
        </p:grpSpPr>
        <p:sp>
          <p:nvSpPr>
            <p:cNvPr id="13" name="Retângulo 3"/>
            <p:cNvSpPr/>
            <p:nvPr/>
          </p:nvSpPr>
          <p:spPr>
            <a:xfrm>
              <a:off x="3556493" y="5821474"/>
              <a:ext cx="4486315" cy="1409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3831138" y="6018492"/>
              <a:ext cx="4211670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t-PT" sz="6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SINTOMAS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2738</TotalTime>
  <Words>61</Words>
  <Application>Microsoft Office PowerPoint</Application>
  <PresentationFormat>Papel A3 (297x420 mm)</PresentationFormat>
  <Paragraphs>19</Paragraphs>
  <Slides>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Segoe UI</vt:lpstr>
      <vt:lpstr>Wingdings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Carina Ramos</dc:creator>
  <cp:lastModifiedBy>Miguel Toste</cp:lastModifiedBy>
  <cp:revision>225</cp:revision>
  <cp:lastPrinted>2018-04-23T07:55:37Z</cp:lastPrinted>
  <dcterms:created xsi:type="dcterms:W3CDTF">2018-04-16T15:07:01Z</dcterms:created>
  <dcterms:modified xsi:type="dcterms:W3CDTF">2019-04-08T18:08:13Z</dcterms:modified>
</cp:coreProperties>
</file>