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53129-D23D-4F5F-9FD9-E1FC8DB37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938040-30E0-4242-B6D1-0610481CE6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8BA205E-B9A7-4498-959C-875BD6C42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ABAC24F-ACB0-484A-A802-DB9375705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90AB66B-DF54-413E-A61C-0C56EA242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839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254165-AE43-4BC5-B394-0ED36CF34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C964751-CAAC-4CDD-A6DA-EDD0A8E3B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B508C43-4C25-494F-9DC0-336A1B2F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3A8BB84-8C4D-4FA9-A031-8D022E30F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C81EAC0-0380-4359-9F1C-41EA58C11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312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F888DF-C361-4D5E-8FE0-0FA0FCD6F4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0799384F-39BD-45EF-B60F-D062792D1B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B512F98-9EDD-4750-B10F-BC1CEC72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518A9BE-03AB-4066-9B01-73CC21A48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478151B-8E22-480E-813E-D8D98910D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4045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BE761F-558E-4A8B-89DE-D79E1DDB9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F0B775B-6A9C-43BB-A619-E7C458411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E8E34BC-8F18-461E-AE28-F0802945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0368836-B55B-4EC2-AD85-D8D69C2A3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394F36A-48C3-4075-9BB4-925BE787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3675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EA0D5-487A-462C-8057-B8526C75E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2E3B41A-9D20-407A-855B-5354DC17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9128DA1-1F4B-4E02-8225-8BDC7C31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DEB0B30-0D0B-4518-8445-F248250C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E9882A5-63F3-4C6E-BE93-1F68F3AB8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3772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91EF4-FDFC-46D1-9A60-644E73B4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7D923A1-2961-47C7-A0B5-B16340FFBC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3A363E4-DFBE-4D1F-908A-29DF5BAC1E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7E1C0A3-7DC2-437B-BD5D-75706D356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DED4EDA-1D61-4D04-B3EE-7CD58FA68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A6F624C-6C83-4883-9C3D-6AF807A24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29314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069FAD-B097-4AD3-A25C-136537FB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A7E35A99-6F9F-4146-82F0-443E0CAD5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A518B8D-FBC9-42B8-B99B-BFA09763A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3D81409-06FB-4307-BD97-C4B849DA5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FF1E1619-4C73-4C7B-B257-DD89918A3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E29D6EF2-1D94-42A4-BA0E-B5E495BF6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573786C-1463-4CCB-8DF8-243B60043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E2356741-D583-4422-AABE-FF1067CC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882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0F630F-B1DD-4731-A089-75410EDCB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D8BB490-D543-4896-AE35-FABCB1F10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6F136F5-C48C-4DE4-98AA-F1CDFD909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1459C95E-50FE-4C89-A89F-E3E41C590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875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513503A6-D165-49E5-9262-6FD69FD9B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F9442E88-4062-423A-A4F8-C98FCB3B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7D7D889-62A1-4348-A95B-CBB46DD0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7530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D8D672-7E49-4BCE-B665-7B0D9D8D1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B8983E2-B993-4F8A-8612-0329778C6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0CFFE065-EB1D-465D-B740-0B7E622DAF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1A814153-27A2-455B-BD15-E0A29F4AC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7D8EE45-A3AF-4FEE-8D53-D73FC6F77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0F5C7DD-38F1-4844-9AEB-3A44FF477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7442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A09B5C-B51B-43E7-937F-17F9EF7D9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ADE6F779-9630-4140-9B1A-FAFF05100B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444BB70-C02A-45BB-B66D-9545214EF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70EDDAF2-6940-4730-9E5E-7813B3911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6908DB7-1968-4F2E-BAF8-73F8F0A6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CE644C1-237C-4580-80D1-6FF26B6B2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0942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1B0C8E48-5A21-4125-93DF-8E9901858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C432613-619B-485D-9468-223FA6580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89873C7-46E5-443D-97B2-86B87CD61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CBBBF-0F67-4459-9F98-5FB3EFD8A43C}" type="datetimeFigureOut">
              <a:rPr lang="pt-PT" smtClean="0"/>
              <a:t>16/04/2019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70BCAC4-A585-4A18-939A-11C2A90333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B69A0CA-AD8E-477D-B41D-F6654C7EA8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3BE39-BB67-4E41-AA61-A28F998D5EE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08361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Pagina 01 Cap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 bwMode="auto">
          <a:xfrm>
            <a:off x="0" y="0"/>
            <a:ext cx="12191999" cy="4581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>DICAS PARA MANTER A SUA VOZ SAUDÁVEL</a:t>
            </a:r>
          </a:p>
          <a:p>
            <a:endParaRPr lang="pt-PT" sz="3600" b="1" dirty="0">
              <a:solidFill>
                <a:schemeClr val="bg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Beber cerca de 1,5 l água por dia;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Fazer aquecimento vocal antes de falar muito (principalmente profissionais da voz, como professores, cantores, padres);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Ter uma alimentação saudável;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Fazer pausas de 15-30minutos depois de falar muito;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Dormir bem;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Ter uma adequada postura corporal ao falar;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Realizar atividades </a:t>
            </a:r>
            <a:r>
              <a:rPr lang="pt-PT" sz="2400" dirty="0" err="1">
                <a:solidFill>
                  <a:schemeClr val="bg1"/>
                </a:solidFill>
              </a:rPr>
              <a:t>anti-stress</a:t>
            </a:r>
            <a:r>
              <a:rPr lang="pt-PT" sz="2400" dirty="0">
                <a:solidFill>
                  <a:schemeClr val="bg1"/>
                </a:solidFill>
              </a:rPr>
              <a:t>.</a:t>
            </a:r>
            <a:endParaRPr lang="pt-PT" dirty="0">
              <a:solidFill>
                <a:schemeClr val="bg1"/>
              </a:solidFill>
            </a:endParaRPr>
          </a:p>
        </p:txBody>
      </p:sp>
      <p:pic>
        <p:nvPicPr>
          <p:cNvPr id="12" name="Imagem 11" descr="Logo HPA Saude 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44770" y="5716386"/>
            <a:ext cx="1899703" cy="952974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FA6B565C-F405-4676-89EF-06924604A68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9" t="5753"/>
          <a:stretch/>
        </p:blipFill>
        <p:spPr>
          <a:xfrm>
            <a:off x="1490816" y="5573369"/>
            <a:ext cx="1805551" cy="119759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Pagina 01 Cap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Subtítulo 2"/>
          <p:cNvSpPr txBox="1">
            <a:spLocks/>
          </p:cNvSpPr>
          <p:nvPr/>
        </p:nvSpPr>
        <p:spPr bwMode="auto">
          <a:xfrm>
            <a:off x="0" y="451556"/>
            <a:ext cx="12192000" cy="4129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pt-PT" sz="3600" b="1" dirty="0">
                <a:solidFill>
                  <a:schemeClr val="bg1"/>
                </a:solidFill>
              </a:rPr>
              <a:t>Consulte um Terapeuta da Fala quando apresentar: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Rouquidão persistente por mais de 2 semanas;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Sensação de uma "bola" constantemente presente na garganta;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Cansaço ao falar;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Pigarreio frequente;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Dor e/ou ardor na garganta;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Quebras vocais;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Perda súbita da voz;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Sentir dificuldades em projetar a voz;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Sensação de irritação constante na garganta;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t-PT" sz="2400" dirty="0">
                <a:solidFill>
                  <a:schemeClr val="bg1"/>
                </a:solidFill>
              </a:rPr>
              <a:t>Sensação de esforço ao falar.</a:t>
            </a:r>
          </a:p>
          <a:p>
            <a:endParaRPr lang="pt-PT" sz="3600" b="1" dirty="0">
              <a:solidFill>
                <a:schemeClr val="bg1"/>
              </a:solidFill>
            </a:endParaRPr>
          </a:p>
        </p:txBody>
      </p:sp>
      <p:pic>
        <p:nvPicPr>
          <p:cNvPr id="12" name="Imagem 11" descr="Logo HPA Saude 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44770" y="5716386"/>
            <a:ext cx="1899703" cy="952974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FA6B565C-F405-4676-89EF-06924604A68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9" t="5753"/>
          <a:stretch/>
        </p:blipFill>
        <p:spPr>
          <a:xfrm>
            <a:off x="1490816" y="5573369"/>
            <a:ext cx="1805551" cy="119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524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135</Words>
  <Application>Microsoft Office PowerPoint</Application>
  <PresentationFormat>Ecrã Panorâmico</PresentationFormat>
  <Paragraphs>20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Fontes</dc:creator>
  <cp:lastModifiedBy>Miguel Toste</cp:lastModifiedBy>
  <cp:revision>2</cp:revision>
  <dcterms:created xsi:type="dcterms:W3CDTF">2019-04-15T15:19:11Z</dcterms:created>
  <dcterms:modified xsi:type="dcterms:W3CDTF">2019-04-16T12:46:09Z</dcterms:modified>
</cp:coreProperties>
</file>